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85" r:id="rId6"/>
    <p:sldId id="282" r:id="rId7"/>
    <p:sldId id="300" r:id="rId8"/>
    <p:sldId id="283" r:id="rId9"/>
    <p:sldId id="28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A28"/>
    <a:srgbClr val="737F39"/>
    <a:srgbClr val="E3C16B"/>
    <a:srgbClr val="666633"/>
    <a:srgbClr val="483018"/>
    <a:srgbClr val="684522"/>
    <a:srgbClr val="996633"/>
    <a:srgbClr val="E0B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5" autoAdjust="0"/>
    <p:restoredTop sz="86332" autoAdjust="0"/>
  </p:normalViewPr>
  <p:slideViewPr>
    <p:cSldViewPr>
      <p:cViewPr varScale="1">
        <p:scale>
          <a:sx n="71" d="100"/>
          <a:sy n="71" d="100"/>
        </p:scale>
        <p:origin x="-52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8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4E258-E4DA-4FDD-AF1A-2188E9D18DC2}" type="datetimeFigureOut">
              <a:rPr lang="en-US" smtClean="0"/>
              <a:pPr/>
              <a:t>10/16/14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32829-B585-495B-B84E-A78BA4A00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75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32829-B585-495B-B84E-A78BA4A005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90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3089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085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4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fr-FR" sz="4800" noProof="0" dirty="0" smtClean="0"/>
              <a:t>Français 3</a:t>
            </a:r>
            <a:endParaRPr lang="fr-FR" sz="4800" noProof="0" dirty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352800"/>
            <a:ext cx="6400800" cy="2362200"/>
          </a:xfrm>
          <a:noFill/>
          <a:ln/>
        </p:spPr>
        <p:txBody>
          <a:bodyPr/>
          <a:lstStyle/>
          <a:p>
            <a:r>
              <a:rPr lang="fr-FR" noProof="0" dirty="0" smtClean="0"/>
              <a:t>Introduction</a:t>
            </a:r>
          </a:p>
          <a:p>
            <a:r>
              <a:rPr lang="fr-FR" noProof="0" dirty="0" smtClean="0"/>
              <a:t>R</a:t>
            </a:r>
            <a:r>
              <a:rPr lang="fr-FR" noProof="0" dirty="0" smtClean="0"/>
              <a:t>évision </a:t>
            </a:r>
            <a:r>
              <a:rPr lang="fr-FR" noProof="0" dirty="0" smtClean="0"/>
              <a:t>des </a:t>
            </a:r>
            <a:r>
              <a:rPr lang="fr-FR" noProof="0" dirty="0" smtClean="0"/>
              <a:t>numéros</a:t>
            </a:r>
          </a:p>
          <a:p>
            <a:r>
              <a:rPr lang="fr-FR" i="1" noProof="0" dirty="0" smtClean="0"/>
              <a:t>Quel âge as-tu? Quel est ton anniversaire? Combien de personnes dans ta famille?</a:t>
            </a:r>
            <a:endParaRPr lang="fr-FR" i="1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ton </a:t>
            </a:r>
            <a:r>
              <a:rPr lang="en-US" dirty="0" err="1" smtClean="0"/>
              <a:t>anniversaire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Qui fête son </a:t>
            </a:r>
            <a:r>
              <a:rPr lang="en-US" dirty="0" err="1" smtClean="0"/>
              <a:t>anniversaire</a:t>
            </a:r>
            <a:r>
              <a:rPr lang="en-US" dirty="0" smtClean="0"/>
              <a:t>…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err="1" smtClean="0"/>
              <a:t>Révisons</a:t>
            </a:r>
            <a:r>
              <a:rPr lang="en-US" dirty="0" smtClean="0"/>
              <a:t> les </a:t>
            </a:r>
            <a:r>
              <a:rPr lang="en-US" dirty="0" err="1" smtClean="0"/>
              <a:t>numéros</a:t>
            </a:r>
            <a:r>
              <a:rPr lang="en-US" dirty="0" smtClean="0"/>
              <a:t>!</a:t>
            </a:r>
          </a:p>
          <a:p>
            <a:r>
              <a:rPr lang="en-US" dirty="0" err="1" smtClean="0"/>
              <a:t>Sortez</a:t>
            </a:r>
            <a:r>
              <a:rPr lang="en-US" dirty="0" smtClean="0"/>
              <a:t> </a:t>
            </a:r>
            <a:r>
              <a:rPr lang="en-US" dirty="0" err="1" smtClean="0"/>
              <a:t>vos</a:t>
            </a:r>
            <a:r>
              <a:rPr lang="en-US" dirty="0" smtClean="0"/>
              <a:t> notes;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juste</a:t>
            </a:r>
            <a:r>
              <a:rPr lang="en-US" dirty="0" smtClean="0"/>
              <a:t> </a:t>
            </a:r>
            <a:r>
              <a:rPr lang="en-US" dirty="0" err="1" smtClean="0"/>
              <a:t>écrivez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besoin</a:t>
            </a:r>
            <a:r>
              <a:rPr lang="en-US" dirty="0" smtClean="0"/>
              <a:t> de </a:t>
            </a:r>
            <a:r>
              <a:rPr lang="en-US" dirty="0" err="1" smtClean="0"/>
              <a:t>réviser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67100" y="220980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525A28"/>
                </a:solidFill>
              </a:rPr>
              <a:t>le 3 </a:t>
            </a:r>
            <a:r>
              <a:rPr lang="en-US" sz="2800" b="1" i="1" dirty="0" err="1" smtClean="0">
                <a:solidFill>
                  <a:srgbClr val="525A28"/>
                </a:solidFill>
              </a:rPr>
              <a:t>novembre</a:t>
            </a:r>
            <a:r>
              <a:rPr lang="en-US" sz="2800" b="1" i="1" dirty="0" smtClean="0">
                <a:solidFill>
                  <a:srgbClr val="525A28"/>
                </a:solidFill>
              </a:rPr>
              <a:t>?</a:t>
            </a:r>
            <a:endParaRPr lang="en-US" sz="2800" b="1" i="1" dirty="0">
              <a:solidFill>
                <a:srgbClr val="525A28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86150" y="271528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525A28"/>
                </a:solidFill>
              </a:rPr>
              <a:t>le 14 </a:t>
            </a:r>
            <a:r>
              <a:rPr lang="en-US" sz="2800" b="1" i="1" dirty="0" err="1" smtClean="0">
                <a:solidFill>
                  <a:srgbClr val="525A28"/>
                </a:solidFill>
              </a:rPr>
              <a:t>juin</a:t>
            </a:r>
            <a:r>
              <a:rPr lang="en-US" sz="2800" b="1" i="1" dirty="0" smtClean="0">
                <a:solidFill>
                  <a:srgbClr val="525A28"/>
                </a:solidFill>
              </a:rPr>
              <a:t>?</a:t>
            </a:r>
            <a:endParaRPr lang="en-US" sz="2800" b="1" i="1" dirty="0">
              <a:solidFill>
                <a:srgbClr val="525A28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317248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525A28"/>
                </a:solidFill>
              </a:rPr>
              <a:t>le 28 </a:t>
            </a:r>
            <a:r>
              <a:rPr lang="en-US" sz="2800" b="1" i="1" dirty="0" err="1" smtClean="0">
                <a:solidFill>
                  <a:srgbClr val="525A28"/>
                </a:solidFill>
              </a:rPr>
              <a:t>octobre</a:t>
            </a:r>
            <a:r>
              <a:rPr lang="en-US" sz="2800" b="1" i="1" dirty="0" smtClean="0">
                <a:solidFill>
                  <a:srgbClr val="525A28"/>
                </a:solidFill>
              </a:rPr>
              <a:t>?</a:t>
            </a:r>
            <a:endParaRPr lang="en-US" sz="2800" b="1" i="1" dirty="0">
              <a:solidFill>
                <a:srgbClr val="525A28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Les chiffres: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2147888"/>
            <a:ext cx="3581400" cy="4114800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1 – un</a:t>
            </a:r>
          </a:p>
          <a:p>
            <a:r>
              <a:rPr lang="fr-FR" sz="4000" dirty="0">
                <a:solidFill>
                  <a:schemeClr val="tx1"/>
                </a:solidFill>
              </a:rPr>
              <a:t>2 – deux</a:t>
            </a:r>
          </a:p>
          <a:p>
            <a:r>
              <a:rPr lang="fr-FR" sz="4000" dirty="0">
                <a:solidFill>
                  <a:schemeClr val="tx1"/>
                </a:solidFill>
              </a:rPr>
              <a:t>3 – trois</a:t>
            </a:r>
          </a:p>
          <a:p>
            <a:r>
              <a:rPr lang="fr-FR" sz="4000" dirty="0">
                <a:solidFill>
                  <a:schemeClr val="tx1"/>
                </a:solidFill>
              </a:rPr>
              <a:t>4 – quatre</a:t>
            </a:r>
          </a:p>
          <a:p>
            <a:r>
              <a:rPr lang="fr-FR" sz="4000" dirty="0">
                <a:solidFill>
                  <a:schemeClr val="tx1"/>
                </a:solidFill>
              </a:rPr>
              <a:t>5 – cinq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4876800" y="2133600"/>
            <a:ext cx="358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6 – six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7 – sept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8 – huit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9 – neuf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10 – dix</a:t>
            </a:r>
            <a:endParaRPr lang="fr-FR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chiffres: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2147888"/>
            <a:ext cx="3581400" cy="4114800"/>
          </a:xfrm>
        </p:spPr>
        <p:txBody>
          <a:bodyPr/>
          <a:lstStyle/>
          <a:p>
            <a:r>
              <a:rPr lang="fr-FR" sz="4000" dirty="0" smtClean="0">
                <a:solidFill>
                  <a:schemeClr val="tx1"/>
                </a:solidFill>
              </a:rPr>
              <a:t>11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</a:t>
            </a:r>
            <a:endParaRPr lang="fr-FR" sz="4000" dirty="0">
              <a:solidFill>
                <a:schemeClr val="tx1"/>
              </a:solidFill>
            </a:endParaRPr>
          </a:p>
          <a:p>
            <a:r>
              <a:rPr lang="fr-FR" sz="4000" dirty="0" smtClean="0">
                <a:solidFill>
                  <a:schemeClr val="tx1"/>
                </a:solidFill>
              </a:rPr>
              <a:t>12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</a:t>
            </a:r>
            <a:endParaRPr lang="fr-FR" sz="4000" dirty="0">
              <a:solidFill>
                <a:schemeClr val="tx1"/>
              </a:solidFill>
            </a:endParaRPr>
          </a:p>
          <a:p>
            <a:r>
              <a:rPr lang="fr-FR" sz="4000" dirty="0" smtClean="0">
                <a:solidFill>
                  <a:schemeClr val="tx1"/>
                </a:solidFill>
              </a:rPr>
              <a:t>13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</a:t>
            </a:r>
            <a:endParaRPr lang="fr-FR" sz="4000" dirty="0">
              <a:solidFill>
                <a:schemeClr val="tx1"/>
              </a:solidFill>
            </a:endParaRPr>
          </a:p>
          <a:p>
            <a:r>
              <a:rPr lang="fr-FR" sz="4000" dirty="0" smtClean="0">
                <a:solidFill>
                  <a:schemeClr val="tx1"/>
                </a:solidFill>
              </a:rPr>
              <a:t>14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</a:t>
            </a:r>
            <a:endParaRPr lang="fr-FR" sz="4000" dirty="0">
              <a:solidFill>
                <a:schemeClr val="tx1"/>
              </a:solidFill>
            </a:endParaRPr>
          </a:p>
          <a:p>
            <a:r>
              <a:rPr lang="fr-FR" sz="4000" dirty="0" smtClean="0">
                <a:solidFill>
                  <a:schemeClr val="tx1"/>
                </a:solidFill>
              </a:rPr>
              <a:t>15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5257800" y="2133600"/>
            <a:ext cx="358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 smtClean="0">
                <a:latin typeface="+mn-lt"/>
              </a:rPr>
              <a:t>16 </a:t>
            </a:r>
            <a:r>
              <a:rPr lang="fr-FR" sz="4000" dirty="0">
                <a:latin typeface="+mn-lt"/>
              </a:rPr>
              <a:t>– </a:t>
            </a:r>
            <a:r>
              <a:rPr lang="fr-FR" sz="4000" dirty="0" smtClean="0"/>
              <a:t>_______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 smtClean="0">
                <a:latin typeface="+mn-lt"/>
              </a:rPr>
              <a:t>17 </a:t>
            </a:r>
            <a:r>
              <a:rPr lang="fr-FR" sz="4000" dirty="0">
                <a:latin typeface="+mn-lt"/>
              </a:rPr>
              <a:t>– </a:t>
            </a:r>
            <a:r>
              <a:rPr lang="fr-FR" sz="4000" dirty="0" smtClean="0"/>
              <a:t>_______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 smtClean="0">
                <a:latin typeface="+mn-lt"/>
              </a:rPr>
              <a:t>18 </a:t>
            </a:r>
            <a:r>
              <a:rPr lang="fr-FR" sz="4000" dirty="0">
                <a:latin typeface="+mn-lt"/>
              </a:rPr>
              <a:t>– </a:t>
            </a:r>
            <a:r>
              <a:rPr lang="fr-FR" sz="4000" dirty="0" smtClean="0"/>
              <a:t>_______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 smtClean="0">
                <a:latin typeface="+mn-lt"/>
              </a:rPr>
              <a:t>19 </a:t>
            </a:r>
            <a:r>
              <a:rPr lang="fr-FR" sz="4000" dirty="0">
                <a:latin typeface="+mn-lt"/>
              </a:rPr>
              <a:t>– </a:t>
            </a:r>
            <a:r>
              <a:rPr lang="fr-FR" sz="4000" dirty="0" smtClean="0"/>
              <a:t>_______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 smtClean="0">
                <a:latin typeface="+mn-lt"/>
              </a:rPr>
              <a:t>20 </a:t>
            </a:r>
            <a:r>
              <a:rPr lang="fr-FR" sz="4000" dirty="0">
                <a:latin typeface="+mn-lt"/>
              </a:rPr>
              <a:t>– </a:t>
            </a:r>
            <a:r>
              <a:rPr lang="fr-FR" sz="4000" dirty="0" smtClean="0"/>
              <a:t>_______</a:t>
            </a:r>
            <a:endParaRPr lang="fr-FR" sz="3200" dirty="0">
              <a:latin typeface="+mn-lt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847850" y="21336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onze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000250" y="28575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douze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981200" y="36195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treize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09800" y="4343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quatorze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076450" y="50673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quinze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715000" y="21336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seize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734050" y="28956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dix-sept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753100" y="36195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dix-huit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772150" y="4343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dix-neuf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791200" y="50673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vingt</a:t>
            </a:r>
            <a:endParaRPr lang="fr-FR" sz="4000" dirty="0">
              <a:latin typeface="+mn-lt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095500" y="5715000"/>
            <a:ext cx="5791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21 - ___________</a:t>
            </a:r>
            <a:endParaRPr lang="fr-FR" sz="4000" dirty="0">
              <a:latin typeface="+mn-lt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581400" y="57150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vingt et un*</a:t>
            </a:r>
            <a:endParaRPr lang="fr-FR" sz="4000" dirty="0">
              <a:latin typeface="+mn-lt"/>
            </a:endParaRPr>
          </a:p>
        </p:txBody>
      </p:sp>
      <p:sp>
        <p:nvSpPr>
          <p:cNvPr id="17" name="Right Arrow 16"/>
          <p:cNvSpPr/>
          <p:nvPr/>
        </p:nvSpPr>
        <p:spPr>
          <a:xfrm rot="2359302">
            <a:off x="-603050" y="3631863"/>
            <a:ext cx="5363063" cy="1696292"/>
          </a:xfrm>
          <a:prstGeom prst="rightArrow">
            <a:avLst>
              <a:gd name="adj1" fmla="val 50000"/>
              <a:gd name="adj2" fmla="val 57143"/>
            </a:avLst>
          </a:prstGeom>
          <a:solidFill>
            <a:srgbClr val="737F39"/>
          </a:solidFill>
          <a:ln>
            <a:solidFill>
              <a:srgbClr val="E3C1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latin typeface="Comic Sans MS" pitchFamily="66" charset="0"/>
              </a:rPr>
              <a:t>Pas de trait d’union! (-)</a:t>
            </a:r>
            <a:endParaRPr lang="fr-FR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3" grpId="0" uiExpand="1" build="p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Les chiffres: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147888"/>
            <a:ext cx="3581400" cy="4114800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10 – dix</a:t>
            </a:r>
          </a:p>
          <a:p>
            <a:r>
              <a:rPr lang="fr-FR" sz="4000" dirty="0">
                <a:solidFill>
                  <a:schemeClr val="tx1"/>
                </a:solidFill>
              </a:rPr>
              <a:t>20 - _______</a:t>
            </a:r>
          </a:p>
          <a:p>
            <a:r>
              <a:rPr lang="fr-FR" sz="4000" dirty="0">
                <a:solidFill>
                  <a:schemeClr val="tx1"/>
                </a:solidFill>
              </a:rPr>
              <a:t>30 - _______</a:t>
            </a:r>
          </a:p>
        </p:txBody>
      </p:sp>
      <p:sp>
        <p:nvSpPr>
          <p:cNvPr id="180228" name="Rectangle 4"/>
          <p:cNvSpPr>
            <a:spLocks noChangeArrowheads="1"/>
          </p:cNvSpPr>
          <p:nvPr/>
        </p:nvSpPr>
        <p:spPr bwMode="auto">
          <a:xfrm>
            <a:off x="4876800" y="2133600"/>
            <a:ext cx="358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40 - _______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50 - _______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60 - _______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fr-FR" sz="4000" dirty="0">
              <a:latin typeface="+mn-lt"/>
            </a:endParaRPr>
          </a:p>
        </p:txBody>
      </p:sp>
      <p:sp>
        <p:nvSpPr>
          <p:cNvPr id="180229" name="Rectangle 5"/>
          <p:cNvSpPr>
            <a:spLocks noChangeArrowheads="1"/>
          </p:cNvSpPr>
          <p:nvPr/>
        </p:nvSpPr>
        <p:spPr bwMode="auto">
          <a:xfrm>
            <a:off x="1581150" y="2819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>
                <a:latin typeface="+mn-lt"/>
              </a:rPr>
              <a:t>vingt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80230" name="Rectangle 6"/>
          <p:cNvSpPr>
            <a:spLocks noChangeArrowheads="1"/>
          </p:cNvSpPr>
          <p:nvPr/>
        </p:nvSpPr>
        <p:spPr bwMode="auto">
          <a:xfrm>
            <a:off x="1676400" y="3581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>
                <a:latin typeface="+mn-lt"/>
              </a:rPr>
              <a:t>trente</a:t>
            </a:r>
          </a:p>
        </p:txBody>
      </p:sp>
      <p:sp>
        <p:nvSpPr>
          <p:cNvPr id="180231" name="Rectangle 7"/>
          <p:cNvSpPr>
            <a:spLocks noChangeArrowheads="1"/>
          </p:cNvSpPr>
          <p:nvPr/>
        </p:nvSpPr>
        <p:spPr bwMode="auto">
          <a:xfrm>
            <a:off x="5505450" y="21336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>
                <a:latin typeface="+mn-lt"/>
              </a:rPr>
              <a:t>quarante</a:t>
            </a:r>
          </a:p>
        </p:txBody>
      </p:sp>
      <p:sp>
        <p:nvSpPr>
          <p:cNvPr id="180232" name="Rectangle 8"/>
          <p:cNvSpPr>
            <a:spLocks noChangeArrowheads="1"/>
          </p:cNvSpPr>
          <p:nvPr/>
        </p:nvSpPr>
        <p:spPr bwMode="auto">
          <a:xfrm>
            <a:off x="5638800" y="2819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>
                <a:latin typeface="+mn-lt"/>
              </a:rPr>
              <a:t>cinquante</a:t>
            </a:r>
          </a:p>
        </p:txBody>
      </p:sp>
      <p:sp>
        <p:nvSpPr>
          <p:cNvPr id="180233" name="Rectangle 9"/>
          <p:cNvSpPr>
            <a:spLocks noChangeArrowheads="1"/>
          </p:cNvSpPr>
          <p:nvPr/>
        </p:nvSpPr>
        <p:spPr bwMode="auto">
          <a:xfrm>
            <a:off x="5486400" y="3581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>
                <a:latin typeface="+mn-lt"/>
              </a:rPr>
              <a:t>soixante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0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0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0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0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0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0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0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0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0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0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0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0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Les chiffres: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2147888"/>
            <a:ext cx="8229600" cy="4114800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70 – _______________________</a:t>
            </a:r>
          </a:p>
          <a:p>
            <a:r>
              <a:rPr lang="fr-FR" sz="4000" dirty="0">
                <a:solidFill>
                  <a:schemeClr val="tx1"/>
                </a:solidFill>
              </a:rPr>
              <a:t>80 – _______________________</a:t>
            </a:r>
          </a:p>
          <a:p>
            <a:r>
              <a:rPr lang="fr-FR" sz="4000" dirty="0">
                <a:solidFill>
                  <a:schemeClr val="tx1"/>
                </a:solidFill>
              </a:rPr>
              <a:t>90 – _______________________</a:t>
            </a:r>
          </a:p>
          <a:p>
            <a:r>
              <a:rPr lang="fr-FR" sz="4000" dirty="0">
                <a:solidFill>
                  <a:schemeClr val="tx1"/>
                </a:solidFill>
              </a:rPr>
              <a:t>100 – </a:t>
            </a:r>
            <a:r>
              <a:rPr lang="fr-FR" sz="4000" dirty="0" smtClean="0">
                <a:solidFill>
                  <a:schemeClr val="tx1"/>
                </a:solidFill>
              </a:rPr>
              <a:t>______________________</a:t>
            </a:r>
          </a:p>
          <a:p>
            <a:r>
              <a:rPr lang="fr-FR" sz="4000" dirty="0" smtClean="0">
                <a:solidFill>
                  <a:schemeClr val="tx1"/>
                </a:solidFill>
              </a:rPr>
              <a:t>1000 </a:t>
            </a:r>
            <a:r>
              <a:rPr lang="fr-FR" sz="4000" dirty="0">
                <a:solidFill>
                  <a:schemeClr val="tx1"/>
                </a:solidFill>
              </a:rPr>
              <a:t>– ______________________</a:t>
            </a:r>
          </a:p>
          <a:p>
            <a:endParaRPr lang="fr-FR" sz="4000" dirty="0">
              <a:solidFill>
                <a:schemeClr val="tx1"/>
              </a:solidFill>
            </a:endParaRPr>
          </a:p>
        </p:txBody>
      </p:sp>
      <p:sp>
        <p:nvSpPr>
          <p:cNvPr id="181253" name="Rectangle 5"/>
          <p:cNvSpPr>
            <a:spLocks noChangeArrowheads="1"/>
          </p:cNvSpPr>
          <p:nvPr/>
        </p:nvSpPr>
        <p:spPr bwMode="auto">
          <a:xfrm>
            <a:off x="2076450" y="2057400"/>
            <a:ext cx="6172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>
                <a:latin typeface="+mn-lt"/>
              </a:rPr>
              <a:t>soixante-dix (60+10)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>
              <a:latin typeface="+mn-lt"/>
            </a:endParaRPr>
          </a:p>
        </p:txBody>
      </p:sp>
      <p:sp>
        <p:nvSpPr>
          <p:cNvPr id="181258" name="Rectangle 10"/>
          <p:cNvSpPr>
            <a:spLocks noChangeArrowheads="1"/>
          </p:cNvSpPr>
          <p:nvPr/>
        </p:nvSpPr>
        <p:spPr bwMode="auto">
          <a:xfrm>
            <a:off x="2076450" y="2819400"/>
            <a:ext cx="6172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>
                <a:latin typeface="+mn-lt"/>
              </a:rPr>
              <a:t>quatre-vingt (4 x 20)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>
              <a:latin typeface="+mn-lt"/>
            </a:endParaRPr>
          </a:p>
        </p:txBody>
      </p:sp>
      <p:sp>
        <p:nvSpPr>
          <p:cNvPr id="181259" name="Rectangle 11"/>
          <p:cNvSpPr>
            <a:spLocks noChangeArrowheads="1"/>
          </p:cNvSpPr>
          <p:nvPr/>
        </p:nvSpPr>
        <p:spPr bwMode="auto">
          <a:xfrm>
            <a:off x="2343150" y="3581400"/>
            <a:ext cx="708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3600" dirty="0">
                <a:latin typeface="+mn-lt"/>
              </a:rPr>
              <a:t>quatre-vingt-dix (4 x 20 + 10)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3600" dirty="0">
              <a:latin typeface="+mn-lt"/>
            </a:endParaRPr>
          </a:p>
        </p:txBody>
      </p:sp>
      <p:sp>
        <p:nvSpPr>
          <p:cNvPr id="181260" name="Rectangle 12"/>
          <p:cNvSpPr>
            <a:spLocks noChangeArrowheads="1"/>
          </p:cNvSpPr>
          <p:nvPr/>
        </p:nvSpPr>
        <p:spPr bwMode="auto">
          <a:xfrm>
            <a:off x="2533650" y="4343400"/>
            <a:ext cx="205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>
                <a:latin typeface="+mn-lt"/>
              </a:rPr>
              <a:t>cent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895600" y="5105400"/>
            <a:ext cx="205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mille</a:t>
            </a:r>
            <a:endParaRPr lang="fr-FR" sz="4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1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1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 build="p"/>
    </p:bldLst>
  </p:timing>
</p:sld>
</file>

<file path=ppt/theme/theme1.xml><?xml version="1.0" encoding="utf-8"?>
<a:theme xmlns:a="http://schemas.openxmlformats.org/drawingml/2006/main" name="TP030001159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7E2BFBE1-12B8-4D8A-8A1E-0E58BFA78A0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58B14A95-B6A3-4F38-9738-25D39B8123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B392B8-0AEA-444C-8707-CD2CA2175FC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TP030001159</Template>
  <TotalTime>157</TotalTime>
  <Words>237</Words>
  <Application>Microsoft Macintosh PowerPoint</Application>
  <PresentationFormat>On-screen Show (4:3)</PresentationFormat>
  <Paragraphs>74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TP030001159</vt:lpstr>
      <vt:lpstr>Français 3</vt:lpstr>
      <vt:lpstr>Quel est ton anniversaire?</vt:lpstr>
      <vt:lpstr>Les chiffres:</vt:lpstr>
      <vt:lpstr>Les chiffres:</vt:lpstr>
      <vt:lpstr>Les chiffres:</vt:lpstr>
      <vt:lpstr>Les chiffres: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2</dc:title>
  <dc:subject/>
  <dc:creator>EAS</dc:creator>
  <cp:keywords/>
  <dc:description/>
  <cp:lastModifiedBy>Edouard Smith</cp:lastModifiedBy>
  <cp:revision>36</cp:revision>
  <dcterms:created xsi:type="dcterms:W3CDTF">2011-08-09T23:00:23Z</dcterms:created>
  <dcterms:modified xsi:type="dcterms:W3CDTF">2014-10-16T18:39:51Z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TC300011599990</vt:lpwstr>
  </property>
</Properties>
</file>